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9" r:id="rId2"/>
    <p:sldId id="260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2" r:id="rId13"/>
    <p:sldId id="291" r:id="rId14"/>
    <p:sldId id="293" r:id="rId15"/>
    <p:sldId id="294" r:id="rId16"/>
    <p:sldId id="295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71" d="100"/>
          <a:sy n="71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32193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422400" y="3378200"/>
            <a:ext cx="10160000" cy="5321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VOCABULAIRE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a </a:t>
            </a:r>
            <a:r>
              <a:rPr lang="en-US" dirty="0" err="1" smtClean="0"/>
              <a:t>besoin</a:t>
            </a:r>
            <a:r>
              <a:rPr lang="en-US" dirty="0" smtClean="0"/>
              <a:t> de</a:t>
            </a:r>
            <a:r>
              <a:rPr dirty="0" smtClean="0"/>
              <a:t>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needs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</a:t>
            </a:r>
            <a:r>
              <a:rPr lang="en-US" dirty="0" err="1" smtClean="0"/>
              <a:t>s’assied</a:t>
            </a:r>
            <a:r>
              <a:rPr dirty="0" smtClean="0"/>
              <a:t>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sits down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se sent    </a:t>
            </a:r>
            <a:r>
              <a:rPr lang="en-US" dirty="0" smtClean="0">
                <a:solidFill>
                  <a:srgbClr val="0042AA"/>
                </a:solidFill>
              </a:rPr>
              <a:t>she is feeling</a:t>
            </a:r>
            <a:endParaRPr dirty="0">
              <a:solidFill>
                <a:srgbClr val="0042A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6000" dirty="0" smtClean="0"/>
              <a:t>De quoi tu as besoin…?</a:t>
            </a:r>
            <a:endParaRPr lang="fr-FR" sz="6000" dirty="0"/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50" y="2286000"/>
            <a:ext cx="1211579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sz="5400" b="1" i="1" dirty="0" smtClean="0"/>
              <a:t>(</a:t>
            </a:r>
            <a:r>
              <a:rPr lang="fr-FR" sz="5400" b="1" i="1" dirty="0" err="1" smtClean="0"/>
              <a:t>what</a:t>
            </a:r>
            <a:r>
              <a:rPr lang="fr-FR" sz="5400" b="1" i="1" dirty="0" smtClean="0"/>
              <a:t> do </a:t>
            </a:r>
            <a:r>
              <a:rPr lang="fr-FR" sz="5400" b="1" i="1" dirty="0" err="1" smtClean="0"/>
              <a:t>you</a:t>
            </a:r>
            <a:r>
              <a:rPr lang="fr-FR" sz="5400" b="1" i="1" dirty="0" smtClean="0"/>
              <a:t> </a:t>
            </a:r>
            <a:r>
              <a:rPr lang="fr-FR" sz="5400" b="1" i="1" dirty="0" err="1" smtClean="0"/>
              <a:t>need</a:t>
            </a:r>
            <a:r>
              <a:rPr lang="fr-FR" sz="5400" b="1" i="1" dirty="0" smtClean="0"/>
              <a:t>…)</a:t>
            </a:r>
            <a:endParaRPr lang="fr-FR" sz="5400" b="1" i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0" y="3365500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J’ai besoin de…</a:t>
            </a:r>
            <a:endParaRPr lang="fr-FR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Image result for dorm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06" y="5144655"/>
            <a:ext cx="3901952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wawa coff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530" y="5209272"/>
            <a:ext cx="2789456" cy="278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5533" t="8147" r="18475" b="5067"/>
          <a:stretch/>
        </p:blipFill>
        <p:spPr>
          <a:xfrm>
            <a:off x="9173847" y="3872653"/>
            <a:ext cx="2778437" cy="2283691"/>
          </a:xfrm>
          <a:prstGeom prst="rect">
            <a:avLst/>
          </a:prstGeom>
        </p:spPr>
      </p:pic>
      <p:sp>
        <p:nvSpPr>
          <p:cNvPr id="17" name="Shape 172"/>
          <p:cNvSpPr txBox="1">
            <a:spLocks/>
          </p:cNvSpPr>
          <p:nvPr/>
        </p:nvSpPr>
        <p:spPr>
          <a:xfrm>
            <a:off x="236706" y="6663497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dormir</a:t>
            </a:r>
            <a:endParaRPr lang="fr-FR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Shape 172"/>
          <p:cNvSpPr txBox="1">
            <a:spLocks/>
          </p:cNvSpPr>
          <p:nvPr/>
        </p:nvSpPr>
        <p:spPr>
          <a:xfrm>
            <a:off x="4846530" y="7536079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café</a:t>
            </a:r>
            <a:endParaRPr lang="fr-FR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hape 172"/>
          <p:cNvSpPr txBox="1">
            <a:spLocks/>
          </p:cNvSpPr>
          <p:nvPr/>
        </p:nvSpPr>
        <p:spPr>
          <a:xfrm>
            <a:off x="8471651" y="5232424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manger</a:t>
            </a:r>
            <a:endParaRPr lang="fr-FR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Picture 6" descr="Image result for pencil and pe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799" y="6914613"/>
            <a:ext cx="1750414" cy="278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hape 172"/>
          <p:cNvSpPr txBox="1">
            <a:spLocks/>
          </p:cNvSpPr>
          <p:nvPr/>
        </p:nvSpPr>
        <p:spPr>
          <a:xfrm>
            <a:off x="9539887" y="7406439"/>
            <a:ext cx="352093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crayon/</a:t>
            </a:r>
          </a:p>
          <a:p>
            <a:pPr algn="l" hangingPunct="1"/>
            <a:r>
              <a:rPr lang="fr-FR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stylo</a:t>
            </a:r>
            <a:endParaRPr lang="fr-FR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4763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Picture dictionary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2921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a </a:t>
            </a:r>
            <a:r>
              <a:rPr lang="en-US" dirty="0" err="1" smtClean="0"/>
              <a:t>besoin</a:t>
            </a:r>
            <a:r>
              <a:rPr lang="en-US" dirty="0" smtClean="0"/>
              <a:t> de</a:t>
            </a:r>
            <a:r>
              <a:rPr dirty="0" smtClean="0"/>
              <a:t>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needs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</a:t>
            </a:r>
            <a:r>
              <a:rPr lang="en-US" dirty="0" err="1" smtClean="0"/>
              <a:t>s’assied</a:t>
            </a:r>
            <a:r>
              <a:rPr dirty="0" smtClean="0"/>
              <a:t>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sits down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se sent    </a:t>
            </a:r>
            <a:r>
              <a:rPr lang="en-US" dirty="0" smtClean="0">
                <a:solidFill>
                  <a:srgbClr val="0042AA"/>
                </a:solidFill>
              </a:rPr>
              <a:t>she is feeling</a:t>
            </a:r>
            <a:endParaRPr dirty="0">
              <a:solidFill>
                <a:srgbClr val="0042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78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7200" dirty="0" err="1" smtClean="0"/>
              <a:t>Qu’est-ce</a:t>
            </a:r>
            <a:r>
              <a:rPr lang="en-US" sz="7200" dirty="0" smtClean="0"/>
              <a:t> que </a:t>
            </a:r>
            <a:r>
              <a:rPr lang="en-US" sz="7200" dirty="0" err="1" smtClean="0"/>
              <a:t>tu</a:t>
            </a:r>
            <a:r>
              <a:rPr lang="en-US" sz="7200" dirty="0" smtClean="0"/>
              <a:t> </a:t>
            </a:r>
            <a:r>
              <a:rPr lang="en-US" sz="7200" dirty="0" err="1" smtClean="0"/>
              <a:t>vois</a:t>
            </a:r>
            <a:r>
              <a:rPr lang="en-US" sz="7200" dirty="0" smtClean="0"/>
              <a:t> sur la photo?</a:t>
            </a:r>
            <a:endParaRPr sz="4400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234" y="3189941"/>
            <a:ext cx="8476446" cy="635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65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Histoire!</a:t>
            </a:r>
            <a:br>
              <a:rPr lang="en-US" dirty="0" smtClean="0"/>
            </a:br>
            <a:r>
              <a:rPr lang="en-US" sz="5400" dirty="0" err="1" smtClean="0"/>
              <a:t>J’ai</a:t>
            </a:r>
            <a:r>
              <a:rPr lang="en-US" sz="5400" dirty="0" smtClean="0"/>
              <a:t> </a:t>
            </a:r>
            <a:r>
              <a:rPr lang="en-US" sz="5400" dirty="0" err="1" smtClean="0"/>
              <a:t>besoin</a:t>
            </a:r>
            <a:r>
              <a:rPr lang="en-US" sz="5400" dirty="0" smtClean="0"/>
              <a:t> de </a:t>
            </a:r>
            <a:r>
              <a:rPr lang="en-US" sz="5400" dirty="0" err="1" smtClean="0"/>
              <a:t>vos</a:t>
            </a:r>
            <a:r>
              <a:rPr lang="en-US" sz="5400" dirty="0" smtClean="0"/>
              <a:t> </a:t>
            </a:r>
            <a:r>
              <a:rPr lang="en-US" sz="5400" dirty="0" err="1" smtClean="0"/>
              <a:t>idées</a:t>
            </a:r>
            <a:r>
              <a:rPr lang="en-US" sz="5400" dirty="0" smtClean="0"/>
              <a:t>!</a:t>
            </a:r>
            <a:endParaRPr sz="54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956423"/>
            <a:ext cx="10223501" cy="4031129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fr-FR" dirty="0" smtClean="0"/>
              <a:t>Dans cette histoire, il y a une fille qui visite la France….elle s’appelle </a:t>
            </a:r>
            <a:r>
              <a:rPr lang="fr-FR" dirty="0" smtClean="0">
                <a:solidFill>
                  <a:schemeClr val="tx1"/>
                </a:solidFill>
              </a:rPr>
              <a:t>comment?</a:t>
            </a:r>
            <a:endParaRPr lang="fr-FR" dirty="0">
              <a:solidFill>
                <a:schemeClr val="tx1"/>
              </a:solidFill>
            </a:endParaRPr>
          </a:p>
          <a:p>
            <a:pPr>
              <a:buBlip>
                <a:blip r:embed="rId2"/>
              </a:buBlip>
            </a:pPr>
            <a:r>
              <a:rPr lang="fr-FR" dirty="0" smtClean="0">
                <a:solidFill>
                  <a:schemeClr val="tx1"/>
                </a:solidFill>
              </a:rPr>
              <a:t>Elle est comment?  (</a:t>
            </a:r>
            <a:r>
              <a:rPr lang="fr-FR" dirty="0" err="1" smtClean="0">
                <a:solidFill>
                  <a:schemeClr val="tx1"/>
                </a:solidFill>
              </a:rPr>
              <a:t>What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is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she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like</a:t>
            </a:r>
            <a:r>
              <a:rPr lang="fr-FR" dirty="0" smtClean="0">
                <a:solidFill>
                  <a:schemeClr val="tx1"/>
                </a:solidFill>
              </a:rPr>
              <a:t>)</a:t>
            </a:r>
          </a:p>
          <a:p>
            <a:pPr marL="762000" lvl="1" indent="0">
              <a:buNone/>
            </a:pPr>
            <a:r>
              <a:rPr lang="fr-FR" dirty="0" smtClean="0">
                <a:solidFill>
                  <a:schemeClr val="tx1"/>
                </a:solidFill>
              </a:rPr>
              <a:t>  Trois adjectifs:</a:t>
            </a:r>
          </a:p>
        </p:txBody>
      </p:sp>
    </p:spTree>
    <p:extLst>
      <p:ext uri="{BB962C8B-B14F-4D97-AF65-F5344CB8AC3E}">
        <p14:creationId xmlns:p14="http://schemas.microsoft.com/office/powerpoint/2010/main" val="509368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2921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a </a:t>
            </a:r>
            <a:r>
              <a:rPr lang="en-US" dirty="0" err="1" smtClean="0"/>
              <a:t>besoin</a:t>
            </a:r>
            <a:r>
              <a:rPr lang="en-US" dirty="0" smtClean="0"/>
              <a:t> de</a:t>
            </a:r>
            <a:r>
              <a:rPr dirty="0" smtClean="0"/>
              <a:t>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needs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</a:t>
            </a:r>
            <a:r>
              <a:rPr lang="en-US" dirty="0" err="1" smtClean="0"/>
              <a:t>s’assied</a:t>
            </a:r>
            <a:r>
              <a:rPr dirty="0" smtClean="0"/>
              <a:t>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sits down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se sent    </a:t>
            </a:r>
            <a:r>
              <a:rPr lang="en-US" dirty="0" smtClean="0">
                <a:solidFill>
                  <a:srgbClr val="0042AA"/>
                </a:solidFill>
              </a:rPr>
              <a:t>she is feeling</a:t>
            </a:r>
            <a:endParaRPr dirty="0">
              <a:solidFill>
                <a:srgbClr val="0042AA"/>
              </a:solidFill>
            </a:endParaRPr>
          </a:p>
        </p:txBody>
      </p:sp>
      <p:sp>
        <p:nvSpPr>
          <p:cNvPr id="5" name="Shape 167"/>
          <p:cNvSpPr txBox="1">
            <a:spLocks/>
          </p:cNvSpPr>
          <p:nvPr/>
        </p:nvSpPr>
        <p:spPr>
          <a:xfrm>
            <a:off x="1118101" y="887506"/>
            <a:ext cx="1080471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dirty="0" smtClean="0"/>
              <a:t>Histoire!</a:t>
            </a:r>
            <a:br>
              <a:rPr lang="fr-FR" dirty="0" smtClean="0"/>
            </a:br>
            <a:r>
              <a:rPr lang="fr-FR" sz="5200" b="1" dirty="0" smtClean="0">
                <a:solidFill>
                  <a:srgbClr val="C00000"/>
                </a:solidFill>
              </a:rPr>
              <a:t>Écoutez pour comprendre</a:t>
            </a:r>
            <a:endParaRPr lang="fr-FR" sz="5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21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2921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a </a:t>
            </a:r>
            <a:r>
              <a:rPr lang="en-US" dirty="0" err="1" smtClean="0"/>
              <a:t>besoin</a:t>
            </a:r>
            <a:r>
              <a:rPr lang="en-US" dirty="0" smtClean="0"/>
              <a:t> de</a:t>
            </a:r>
            <a:r>
              <a:rPr dirty="0" smtClean="0"/>
              <a:t>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needs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</a:t>
            </a:r>
            <a:r>
              <a:rPr lang="en-US" dirty="0" err="1" smtClean="0"/>
              <a:t>s’assied</a:t>
            </a:r>
            <a:r>
              <a:rPr dirty="0" smtClean="0"/>
              <a:t>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sits down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se sent    </a:t>
            </a:r>
            <a:r>
              <a:rPr lang="en-US" dirty="0" smtClean="0">
                <a:solidFill>
                  <a:srgbClr val="0042AA"/>
                </a:solidFill>
              </a:rPr>
              <a:t>she is feeling</a:t>
            </a:r>
            <a:endParaRPr dirty="0">
              <a:solidFill>
                <a:srgbClr val="0042AA"/>
              </a:solidFill>
            </a:endParaRPr>
          </a:p>
        </p:txBody>
      </p:sp>
      <p:sp>
        <p:nvSpPr>
          <p:cNvPr id="5" name="Shape 167"/>
          <p:cNvSpPr txBox="1">
            <a:spLocks/>
          </p:cNvSpPr>
          <p:nvPr/>
        </p:nvSpPr>
        <p:spPr>
          <a:xfrm>
            <a:off x="1118101" y="887506"/>
            <a:ext cx="1080471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dirty="0" smtClean="0"/>
              <a:t>Histoire!</a:t>
            </a:r>
            <a:br>
              <a:rPr lang="fr-FR" dirty="0" smtClean="0"/>
            </a:br>
            <a:r>
              <a:rPr lang="fr-FR" sz="5200" b="1" dirty="0" smtClean="0">
                <a:solidFill>
                  <a:srgbClr val="C00000"/>
                </a:solidFill>
              </a:rPr>
              <a:t>Racontez à un partenaire</a:t>
            </a:r>
            <a:endParaRPr lang="fr-FR" sz="5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782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2921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a </a:t>
            </a:r>
            <a:r>
              <a:rPr lang="en-US" dirty="0" err="1" smtClean="0"/>
              <a:t>besoin</a:t>
            </a:r>
            <a:r>
              <a:rPr lang="en-US" dirty="0" smtClean="0"/>
              <a:t> de</a:t>
            </a:r>
            <a:r>
              <a:rPr dirty="0" smtClean="0"/>
              <a:t>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needs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</a:t>
            </a:r>
            <a:r>
              <a:rPr lang="en-US" dirty="0" err="1" smtClean="0"/>
              <a:t>s’assied</a:t>
            </a:r>
            <a:r>
              <a:rPr dirty="0" smtClean="0"/>
              <a:t> 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0042AA"/>
                </a:solidFill>
              </a:rPr>
              <a:t>sh</a:t>
            </a:r>
            <a:r>
              <a:rPr dirty="0" smtClean="0">
                <a:solidFill>
                  <a:srgbClr val="0042AA"/>
                </a:solidFill>
              </a:rPr>
              <a:t>e </a:t>
            </a:r>
            <a:r>
              <a:rPr lang="en-US" dirty="0" smtClean="0">
                <a:solidFill>
                  <a:srgbClr val="0042AA"/>
                </a:solidFill>
              </a:rPr>
              <a:t>sits down</a:t>
            </a:r>
            <a:endParaRPr dirty="0">
              <a:solidFill>
                <a:srgbClr val="0042AA"/>
              </a:solidFill>
            </a:endParaRPr>
          </a:p>
          <a:p>
            <a:pPr>
              <a:lnSpc>
                <a:spcPct val="200000"/>
              </a:lnSpc>
              <a:buBlip>
                <a:blip r:embed="rId2"/>
              </a:buBlip>
            </a:pPr>
            <a:r>
              <a:rPr lang="en-US" dirty="0" smtClean="0"/>
              <a:t>Elle se sent    </a:t>
            </a:r>
            <a:r>
              <a:rPr lang="en-US" dirty="0" smtClean="0">
                <a:solidFill>
                  <a:srgbClr val="0042AA"/>
                </a:solidFill>
              </a:rPr>
              <a:t>she is feeling</a:t>
            </a:r>
            <a:endParaRPr dirty="0">
              <a:solidFill>
                <a:srgbClr val="0042AA"/>
              </a:solidFill>
            </a:endParaRPr>
          </a:p>
        </p:txBody>
      </p:sp>
      <p:sp>
        <p:nvSpPr>
          <p:cNvPr id="5" name="Shape 167"/>
          <p:cNvSpPr txBox="1">
            <a:spLocks/>
          </p:cNvSpPr>
          <p:nvPr/>
        </p:nvSpPr>
        <p:spPr>
          <a:xfrm>
            <a:off x="1118101" y="887506"/>
            <a:ext cx="1080471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dirty="0" smtClean="0"/>
              <a:t>Dessinez!</a:t>
            </a:r>
            <a:br>
              <a:rPr lang="fr-FR" dirty="0" smtClean="0"/>
            </a:br>
            <a:r>
              <a:rPr lang="fr-FR" sz="5200" b="1" dirty="0" err="1" smtClean="0">
                <a:solidFill>
                  <a:srgbClr val="C00000"/>
                </a:solidFill>
              </a:rPr>
              <a:t>Draw</a:t>
            </a:r>
            <a:r>
              <a:rPr lang="fr-FR" sz="5200" b="1" dirty="0" smtClean="0">
                <a:solidFill>
                  <a:srgbClr val="C00000"/>
                </a:solidFill>
              </a:rPr>
              <a:t> 3 images </a:t>
            </a:r>
            <a:r>
              <a:rPr lang="fr-FR" sz="5200" b="1" dirty="0" err="1" smtClean="0">
                <a:solidFill>
                  <a:srgbClr val="C00000"/>
                </a:solidFill>
              </a:rPr>
              <a:t>from</a:t>
            </a:r>
            <a:r>
              <a:rPr lang="fr-FR" sz="5200" b="1" dirty="0" smtClean="0">
                <a:solidFill>
                  <a:srgbClr val="C00000"/>
                </a:solidFill>
              </a:rPr>
              <a:t> the story </a:t>
            </a:r>
            <a:r>
              <a:rPr lang="fr-FR" sz="5200" b="1" dirty="0" err="1" smtClean="0">
                <a:solidFill>
                  <a:srgbClr val="C00000"/>
                </a:solidFill>
              </a:rPr>
              <a:t>with</a:t>
            </a:r>
            <a:r>
              <a:rPr lang="fr-FR" sz="5200" b="1" dirty="0" smtClean="0">
                <a:solidFill>
                  <a:srgbClr val="C00000"/>
                </a:solidFill>
              </a:rPr>
              <a:t> a </a:t>
            </a:r>
            <a:r>
              <a:rPr lang="fr-FR" sz="5200" b="1" dirty="0" err="1" smtClean="0">
                <a:solidFill>
                  <a:srgbClr val="C00000"/>
                </a:solidFill>
              </a:rPr>
              <a:t>caption</a:t>
            </a:r>
            <a:endParaRPr lang="fr-FR" sz="5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963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dirty="0" smtClean="0"/>
              <a:t>Elle s’assied par terre.</a:t>
            </a:r>
            <a:endParaRPr lang="fr-F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20" y="3224545"/>
            <a:ext cx="9660860" cy="6182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dirty="0" err="1" smtClean="0"/>
              <a:t>She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sitting</a:t>
            </a:r>
            <a:r>
              <a:rPr lang="fr-FR" dirty="0" smtClean="0"/>
              <a:t> on the </a:t>
            </a:r>
            <a:r>
              <a:rPr lang="fr-FR" dirty="0" err="1" smtClean="0"/>
              <a:t>ground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20" y="3224545"/>
            <a:ext cx="9660860" cy="618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2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dirty="0" smtClean="0"/>
              <a:t>Brandon a besoin de ça pour Denver.</a:t>
            </a:r>
            <a:endParaRPr lang="fr-FR" dirty="0"/>
          </a:p>
        </p:txBody>
      </p:sp>
      <p:pic>
        <p:nvPicPr>
          <p:cNvPr id="1026" name="Picture 2" descr="Image result for puppy pee pa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35" y="3363045"/>
            <a:ext cx="8394430" cy="586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69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dirty="0" smtClean="0"/>
              <a:t>Brandon </a:t>
            </a:r>
            <a:r>
              <a:rPr lang="fr-FR" dirty="0" err="1" smtClean="0"/>
              <a:t>needs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Denver.</a:t>
            </a:r>
            <a:endParaRPr lang="fr-FR" dirty="0"/>
          </a:p>
        </p:txBody>
      </p:sp>
      <p:pic>
        <p:nvPicPr>
          <p:cNvPr id="1026" name="Picture 2" descr="Image result for puppy pee pa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35" y="3363045"/>
            <a:ext cx="8394430" cy="586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61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dirty="0" smtClean="0"/>
              <a:t>Le petit garçon se sent très frustré.</a:t>
            </a:r>
            <a:endParaRPr lang="fr-FR" dirty="0"/>
          </a:p>
        </p:txBody>
      </p:sp>
      <p:pic>
        <p:nvPicPr>
          <p:cNvPr id="2050" name="Picture 2" descr="Image result for frustr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028" y="3676161"/>
            <a:ext cx="8340744" cy="555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623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The </a:t>
            </a:r>
            <a:r>
              <a:rPr lang="fr-FR" sz="5400" dirty="0" err="1" smtClean="0"/>
              <a:t>little</a:t>
            </a:r>
            <a:r>
              <a:rPr lang="fr-FR" sz="5400" dirty="0" smtClean="0"/>
              <a:t> boy </a:t>
            </a:r>
            <a:r>
              <a:rPr lang="fr-FR" sz="5400" dirty="0" err="1" smtClean="0"/>
              <a:t>is</a:t>
            </a:r>
            <a:r>
              <a:rPr lang="fr-FR" sz="5400" dirty="0" smtClean="0"/>
              <a:t> feeling </a:t>
            </a:r>
            <a:r>
              <a:rPr lang="fr-FR" sz="5400" dirty="0" err="1" smtClean="0"/>
              <a:t>very</a:t>
            </a:r>
            <a:r>
              <a:rPr lang="fr-FR" sz="5400" dirty="0" smtClean="0"/>
              <a:t> </a:t>
            </a:r>
            <a:r>
              <a:rPr lang="fr-FR" sz="5400" dirty="0" err="1" smtClean="0"/>
              <a:t>frustrated</a:t>
            </a:r>
            <a:endParaRPr lang="fr-FR" sz="5400" dirty="0"/>
          </a:p>
        </p:txBody>
      </p:sp>
      <p:pic>
        <p:nvPicPr>
          <p:cNvPr id="2050" name="Picture 2" descr="Image result for frustr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028" y="3676161"/>
            <a:ext cx="8340744" cy="555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401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The </a:t>
            </a:r>
            <a:r>
              <a:rPr lang="fr-FR" sz="5400" dirty="0" err="1" smtClean="0"/>
              <a:t>little</a:t>
            </a:r>
            <a:r>
              <a:rPr lang="fr-FR" sz="5400" dirty="0" smtClean="0"/>
              <a:t> boy </a:t>
            </a:r>
            <a:r>
              <a:rPr lang="fr-FR" sz="5400" dirty="0" err="1" smtClean="0"/>
              <a:t>is</a:t>
            </a:r>
            <a:r>
              <a:rPr lang="fr-FR" sz="5400" dirty="0" smtClean="0"/>
              <a:t> feeling </a:t>
            </a:r>
            <a:r>
              <a:rPr lang="fr-FR" sz="5400" dirty="0" err="1" smtClean="0"/>
              <a:t>very</a:t>
            </a:r>
            <a:r>
              <a:rPr lang="fr-FR" sz="5400" dirty="0" smtClean="0"/>
              <a:t> </a:t>
            </a:r>
            <a:r>
              <a:rPr lang="fr-FR" sz="5400" dirty="0" err="1" smtClean="0"/>
              <a:t>frustrated</a:t>
            </a:r>
            <a:endParaRPr lang="fr-FR" sz="5400" dirty="0"/>
          </a:p>
        </p:txBody>
      </p:sp>
      <p:pic>
        <p:nvPicPr>
          <p:cNvPr id="2050" name="Picture 2" descr="Image result for frustr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028" y="3676161"/>
            <a:ext cx="8340744" cy="555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326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Comment est-ce que tu te sens aujourd'hui?</a:t>
            </a:r>
            <a:endParaRPr lang="fr-FR" sz="5400" dirty="0"/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50" y="2286000"/>
            <a:ext cx="1211579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sz="5400" b="1" i="1" dirty="0" smtClean="0"/>
              <a:t>(How are </a:t>
            </a:r>
            <a:r>
              <a:rPr lang="fr-FR" sz="5400" b="1" i="1" dirty="0" err="1" smtClean="0"/>
              <a:t>you</a:t>
            </a:r>
            <a:r>
              <a:rPr lang="fr-FR" sz="5400" b="1" i="1" dirty="0" smtClean="0"/>
              <a:t> feeling </a:t>
            </a:r>
            <a:r>
              <a:rPr lang="fr-FR" sz="5400" b="1" i="1" dirty="0" err="1" smtClean="0"/>
              <a:t>today</a:t>
            </a:r>
            <a:r>
              <a:rPr lang="fr-FR" sz="5400" b="1" i="1" dirty="0" smtClean="0"/>
              <a:t>?)</a:t>
            </a:r>
            <a:endParaRPr lang="fr-FR" sz="5400" b="1" i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22250" y="3196295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me sens…</a:t>
            </a:r>
            <a:endParaRPr lang="fr-FR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38" y="5554761"/>
            <a:ext cx="2342861" cy="2604710"/>
          </a:xfrm>
          <a:prstGeom prst="rect">
            <a:avLst/>
          </a:prstGeom>
        </p:spPr>
      </p:pic>
      <p:pic>
        <p:nvPicPr>
          <p:cNvPr id="4098" name="Picture 2" descr="Image result for ang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482" y="4420715"/>
            <a:ext cx="2999130" cy="299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worri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175" y="4113311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tired emoj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37" y="7649382"/>
            <a:ext cx="2248059" cy="20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172"/>
          <p:cNvSpPr txBox="1">
            <a:spLocks/>
          </p:cNvSpPr>
          <p:nvPr/>
        </p:nvSpPr>
        <p:spPr>
          <a:xfrm>
            <a:off x="1857" y="7885050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Content(e)/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Heureu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hape 172"/>
          <p:cNvSpPr txBox="1">
            <a:spLocks/>
          </p:cNvSpPr>
          <p:nvPr/>
        </p:nvSpPr>
        <p:spPr>
          <a:xfrm>
            <a:off x="7398327" y="5554761"/>
            <a:ext cx="11438947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Inquiet/inquiète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/se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hape 172"/>
          <p:cNvSpPr txBox="1">
            <a:spLocks/>
          </p:cNvSpPr>
          <p:nvPr/>
        </p:nvSpPr>
        <p:spPr>
          <a:xfrm>
            <a:off x="3737680" y="641884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Fâché(e)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hape 172"/>
          <p:cNvSpPr txBox="1">
            <a:spLocks/>
          </p:cNvSpPr>
          <p:nvPr/>
        </p:nvSpPr>
        <p:spPr>
          <a:xfrm>
            <a:off x="9380125" y="755051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fatigué(e)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2322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245</Words>
  <Application>Microsoft Office PowerPoint</Application>
  <PresentationFormat>Custom</PresentationFormat>
  <Paragraphs>49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Futura Condensed</vt:lpstr>
      <vt:lpstr>Gill Sans</vt:lpstr>
      <vt:lpstr>Lucida Grande</vt:lpstr>
      <vt:lpstr>White</vt:lpstr>
      <vt:lpstr>VOCABULAIRE</vt:lpstr>
      <vt:lpstr>Elle s’assied par terre.</vt:lpstr>
      <vt:lpstr>She is sitting on the ground.</vt:lpstr>
      <vt:lpstr>Brandon a besoin de ça pour Denver.</vt:lpstr>
      <vt:lpstr>Brandon needs this Denver.</vt:lpstr>
      <vt:lpstr>Le petit garçon se sent très frustré.</vt:lpstr>
      <vt:lpstr>The little boy is feeling very frustrated</vt:lpstr>
      <vt:lpstr>The little boy is feeling very frustrated</vt:lpstr>
      <vt:lpstr>Comment est-ce que tu te sens aujourd'hui?</vt:lpstr>
      <vt:lpstr>De quoi tu as besoin…?</vt:lpstr>
      <vt:lpstr>Picture dictionary</vt:lpstr>
      <vt:lpstr>Qu’est-ce que tu vois sur la photo?</vt:lpstr>
      <vt:lpstr>Histoire! J’ai besoin de vos idées!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8</cp:revision>
  <dcterms:modified xsi:type="dcterms:W3CDTF">2017-02-27T14:21:51Z</dcterms:modified>
</cp:coreProperties>
</file>